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34.jpeg" ContentType="image/jpe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30.png" ContentType="image/png"/>
  <Override PartName="/ppt/media/image16.wmf" ContentType="image/x-wmf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s-E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s-E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24/05/18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E2E4F3E5-47A8-4933-8804-6B0689BA1337}" type="slidenum"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Pulse para editar el formato de esquema del texto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 del esquema</a:t>
            </a:r>
            <a:endParaRPr b="0" lang="es-E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 del esquema</a:t>
            </a:r>
            <a:endParaRPr b="0" lang="es-E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 del esquema</a:t>
            </a:r>
            <a:endParaRPr b="0" lang="es-E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Séptimo nivel del esquema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Haga clic para modificar el estilo de título del patrón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Pulse para editar el formato de esquema del texto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 del esquema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 del esquema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 del esquema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 del esquema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Sexto nivel del esquema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Séptimo nivel del esquemaEditar el estilo de texto del patrón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nivel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Tercer nivel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Cuarto nivel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nivel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s-E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24/05/18</a:t>
            </a:r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0B50BCC-A169-4140-915C-2F7E2CE9F15F}" type="slidenum">
              <a:rPr b="0" lang="es-E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b="0" lang="es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952200" y="2952720"/>
            <a:ext cx="4879800" cy="2422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s-E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Wireshark</a:t>
            </a:r>
            <a:r>
              <a:rPr b="0" lang="es-E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168920" y="4547520"/>
            <a:ext cx="412632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E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Manuel Mesas Gutiérrez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RaÚl Del Pozo Moreno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Como es Wireshark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Endpoints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9" name="Imagen 3" descr=""/>
          <p:cNvPicPr/>
          <p:nvPr/>
        </p:nvPicPr>
        <p:blipFill>
          <a:blip r:embed="rId1"/>
          <a:stretch/>
        </p:blipFill>
        <p:spPr>
          <a:xfrm>
            <a:off x="336240" y="4061520"/>
            <a:ext cx="11324880" cy="21427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0" name="CustomShape 2"/>
          <p:cNvSpPr/>
          <p:nvPr/>
        </p:nvSpPr>
        <p:spPr>
          <a:xfrm>
            <a:off x="804240" y="2656800"/>
            <a:ext cx="8491680" cy="118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Muestra los paquetes por cada IP, proporcionando información sobre el peso total de los paquetes o la localización de dicha ip.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Para que podemos usar Wireshark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46200" y="2061000"/>
            <a:ext cx="10451160" cy="2455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Analizar el trafico de red (protocolos, puertos ...)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Detectar ataques (DDoS, MITM ...)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Testear la seguridad de una red informática (puertos abiertos, IP, encriptación …)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Averiguar información (IP, Dominios, contraseñas, emails, imágenes …)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3" name="Imagen 4" descr=""/>
          <p:cNvPicPr/>
          <p:nvPr/>
        </p:nvPicPr>
        <p:blipFill>
          <a:blip r:embed="rId1"/>
          <a:stretch/>
        </p:blipFill>
        <p:spPr>
          <a:xfrm>
            <a:off x="1081080" y="4285800"/>
            <a:ext cx="4453560" cy="20455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4" name="Imagen 5" descr=""/>
          <p:cNvPicPr/>
          <p:nvPr/>
        </p:nvPicPr>
        <p:blipFill>
          <a:blip r:embed="rId2"/>
          <a:stretch/>
        </p:blipFill>
        <p:spPr>
          <a:xfrm>
            <a:off x="6660000" y="4197960"/>
            <a:ext cx="3390480" cy="21333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Algunos ejemplos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Demos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1104120" y="216360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Ping.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Detección ataque DDoS.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Comprobar el funcionamiento de nuestro servidor.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Ver la transferencia de archivos.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Peligros de no usar el protocolo https en paginas con login.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Algunos ejemplos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Ping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8" name="Imagen 3" descr=""/>
          <p:cNvPicPr/>
          <p:nvPr/>
        </p:nvPicPr>
        <p:blipFill>
          <a:blip r:embed="rId1"/>
          <a:stretch/>
        </p:blipFill>
        <p:spPr>
          <a:xfrm>
            <a:off x="1122120" y="2391840"/>
            <a:ext cx="9118800" cy="31413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Algunos ejemplos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Detección ataque DDoS mediante hping3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0" name="Marcador de contenido 3" descr=""/>
          <p:cNvPicPr/>
          <p:nvPr/>
        </p:nvPicPr>
        <p:blipFill>
          <a:blip r:embed="rId1"/>
          <a:stretch/>
        </p:blipFill>
        <p:spPr>
          <a:xfrm>
            <a:off x="1103760" y="2087640"/>
            <a:ext cx="8946720" cy="17701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1" name="Imagen 4" descr=""/>
          <p:cNvPicPr/>
          <p:nvPr/>
        </p:nvPicPr>
        <p:blipFill>
          <a:blip r:embed="rId2"/>
          <a:stretch/>
        </p:blipFill>
        <p:spPr>
          <a:xfrm>
            <a:off x="1103760" y="4335480"/>
            <a:ext cx="8946720" cy="13161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Algunos ejemplos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Detección ataque DDoS mediante hping3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3" name="Imagen 3" descr=""/>
          <p:cNvPicPr/>
          <p:nvPr/>
        </p:nvPicPr>
        <p:blipFill>
          <a:blip r:embed="rId1"/>
          <a:stretch/>
        </p:blipFill>
        <p:spPr>
          <a:xfrm>
            <a:off x="1617120" y="1963080"/>
            <a:ext cx="7462080" cy="42296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Algunos ejemplos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Detección ataque DDoS mediante hping3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5" name="Imagen 4" descr=""/>
          <p:cNvPicPr/>
          <p:nvPr/>
        </p:nvPicPr>
        <p:blipFill>
          <a:blip r:embed="rId1"/>
          <a:stretch/>
        </p:blipFill>
        <p:spPr>
          <a:xfrm>
            <a:off x="1621440" y="1963080"/>
            <a:ext cx="7453440" cy="42296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Algunos ejemplos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Funcionamiento balanceador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7" name="Imagen 4" descr=""/>
          <p:cNvPicPr/>
          <p:nvPr/>
        </p:nvPicPr>
        <p:blipFill>
          <a:blip r:embed="rId1"/>
          <a:stretch/>
        </p:blipFill>
        <p:spPr>
          <a:xfrm>
            <a:off x="471600" y="2003760"/>
            <a:ext cx="6687000" cy="30250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8" name="Imagen 5" descr=""/>
          <p:cNvPicPr/>
          <p:nvPr/>
        </p:nvPicPr>
        <p:blipFill>
          <a:blip r:embed="rId2"/>
          <a:stretch/>
        </p:blipFill>
        <p:spPr>
          <a:xfrm>
            <a:off x="4493520" y="3452040"/>
            <a:ext cx="7074720" cy="3153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Algunos ejemplos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Funcionamiento balanceador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0" name="Imagen 3" descr=""/>
          <p:cNvPicPr/>
          <p:nvPr/>
        </p:nvPicPr>
        <p:blipFill>
          <a:blip r:embed="rId1"/>
          <a:stretch/>
        </p:blipFill>
        <p:spPr>
          <a:xfrm>
            <a:off x="440280" y="2213640"/>
            <a:ext cx="7112520" cy="41868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1" name="Imagen 4" descr=""/>
          <p:cNvPicPr/>
          <p:nvPr/>
        </p:nvPicPr>
        <p:blipFill>
          <a:blip r:embed="rId2"/>
          <a:stretch/>
        </p:blipFill>
        <p:spPr>
          <a:xfrm>
            <a:off x="8435520" y="1853280"/>
            <a:ext cx="2857320" cy="25981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2" name="Imagen 5" descr=""/>
          <p:cNvPicPr/>
          <p:nvPr/>
        </p:nvPicPr>
        <p:blipFill>
          <a:blip r:embed="rId3"/>
          <a:stretch/>
        </p:blipFill>
        <p:spPr>
          <a:xfrm>
            <a:off x="8435520" y="4451760"/>
            <a:ext cx="2857320" cy="22093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3" name="CustomShape 2"/>
          <p:cNvSpPr/>
          <p:nvPr/>
        </p:nvSpPr>
        <p:spPr>
          <a:xfrm>
            <a:off x="771480" y="2695680"/>
            <a:ext cx="6295680" cy="48528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3"/>
          <p:cNvSpPr/>
          <p:nvPr/>
        </p:nvSpPr>
        <p:spPr>
          <a:xfrm>
            <a:off x="771480" y="3191040"/>
            <a:ext cx="6648120" cy="48528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"/>
          <p:cNvSpPr/>
          <p:nvPr/>
        </p:nvSpPr>
        <p:spPr>
          <a:xfrm>
            <a:off x="771480" y="3809880"/>
            <a:ext cx="6495840" cy="294840"/>
          </a:xfrm>
          <a:prstGeom prst="rect">
            <a:avLst/>
          </a:prstGeom>
          <a:noFill/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5"/>
          <p:cNvSpPr/>
          <p:nvPr/>
        </p:nvSpPr>
        <p:spPr>
          <a:xfrm>
            <a:off x="2409840" y="4924440"/>
            <a:ext cx="2342880" cy="171000"/>
          </a:xfrm>
          <a:prstGeom prst="rect">
            <a:avLst/>
          </a:prstGeom>
          <a:noFill/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"/>
          <p:cNvSpPr/>
          <p:nvPr/>
        </p:nvSpPr>
        <p:spPr>
          <a:xfrm>
            <a:off x="4838760" y="4924440"/>
            <a:ext cx="2361960" cy="171000"/>
          </a:xfrm>
          <a:prstGeom prst="rect">
            <a:avLst/>
          </a:prstGeom>
          <a:noFill/>
          <a:ln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7"/>
          <p:cNvSpPr/>
          <p:nvPr/>
        </p:nvSpPr>
        <p:spPr>
          <a:xfrm>
            <a:off x="2486160" y="5095800"/>
            <a:ext cx="2952360" cy="14256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8"/>
          <p:cNvSpPr/>
          <p:nvPr/>
        </p:nvSpPr>
        <p:spPr>
          <a:xfrm>
            <a:off x="533520" y="5514840"/>
            <a:ext cx="1209240" cy="732960"/>
          </a:xfrm>
          <a:prstGeom prst="rect">
            <a:avLst/>
          </a:prstGeom>
          <a:noFill/>
          <a:ln>
            <a:solidFill>
              <a:srgbClr val="01bdbd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Algunos ejemplos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Transferencia archivo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1" name="Imagen 3" descr=""/>
          <p:cNvPicPr/>
          <p:nvPr/>
        </p:nvPicPr>
        <p:blipFill>
          <a:blip r:embed="rId1"/>
          <a:stretch/>
        </p:blipFill>
        <p:spPr>
          <a:xfrm>
            <a:off x="646200" y="1853280"/>
            <a:ext cx="10833120" cy="28015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2" name="Imagen 4" descr=""/>
          <p:cNvPicPr/>
          <p:nvPr/>
        </p:nvPicPr>
        <p:blipFill>
          <a:blip r:embed="rId2"/>
          <a:stretch/>
        </p:blipFill>
        <p:spPr>
          <a:xfrm>
            <a:off x="646200" y="5016240"/>
            <a:ext cx="10833120" cy="7405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Un poco de historia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646200" y="2053080"/>
            <a:ext cx="108291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Lanzado en 1999 como Ethereal y mas tarde renombrado como Wireshark por su creador, Gerald Combs.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 tiene fines lucrativos.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 código libre y multiplataforma.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Programado en C y C++.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 uno de los sniffers mas conocidos en la actualidad, ofreciendo 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9080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múltiples funcionalidades y una extensa variedad de protocolos.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Licencia GPL.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 mayor ventaja que ofrece respecto a los demás analizadores es su GUI y su gran capacidad para organizar y filtrar la información capturada.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9080"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4" name="Imagen 3" descr=""/>
          <p:cNvPicPr/>
          <p:nvPr/>
        </p:nvPicPr>
        <p:blipFill>
          <a:blip r:embed="rId1"/>
          <a:stretch/>
        </p:blipFill>
        <p:spPr>
          <a:xfrm>
            <a:off x="9593640" y="2414520"/>
            <a:ext cx="2285640" cy="2714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Algunos ejemplos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Seguridad web HTTP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4" name="Imagen 3" descr=""/>
          <p:cNvPicPr/>
          <p:nvPr/>
        </p:nvPicPr>
        <p:blipFill>
          <a:blip r:embed="rId1"/>
          <a:stretch/>
        </p:blipFill>
        <p:spPr>
          <a:xfrm>
            <a:off x="1149840" y="1853280"/>
            <a:ext cx="9119520" cy="43113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Instalación de Wireshark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646200" y="2053080"/>
            <a:ext cx="108291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 su pagina oficial dispone de instaladores gráficos para Windows, tanto de 32 como de 64 bits, para macOS y del código fuente.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Para distribuciones Linux, se puede instalar desde el código 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9080">
              <a:lnSpc>
                <a:spcPct val="100000"/>
              </a:lnSpc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</a:t>
            </a: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fuente, desde los repositorios oficiales de Linux o el centro de software.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7" name="Imagen 4" descr=""/>
          <p:cNvPicPr/>
          <p:nvPr/>
        </p:nvPicPr>
        <p:blipFill>
          <a:blip r:embed="rId1"/>
          <a:stretch/>
        </p:blipFill>
        <p:spPr>
          <a:xfrm>
            <a:off x="4545000" y="3640320"/>
            <a:ext cx="4019040" cy="7938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8" name="Imagen 5" descr=""/>
          <p:cNvPicPr/>
          <p:nvPr/>
        </p:nvPicPr>
        <p:blipFill>
          <a:blip r:embed="rId2"/>
          <a:stretch/>
        </p:blipFill>
        <p:spPr>
          <a:xfrm>
            <a:off x="646200" y="2864520"/>
            <a:ext cx="3513960" cy="23450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9" name="Imagen 6" descr=""/>
          <p:cNvPicPr/>
          <p:nvPr/>
        </p:nvPicPr>
        <p:blipFill>
          <a:blip r:embed="rId3"/>
          <a:stretch/>
        </p:blipFill>
        <p:spPr>
          <a:xfrm>
            <a:off x="8957520" y="2502720"/>
            <a:ext cx="2980800" cy="32954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Como es Wireshark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468360" y="2323440"/>
            <a:ext cx="4879440" cy="3102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Filtrado de protocolos.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Diferenciación por colores según el protocolo.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Cuadro con información de cada conexión.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2364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Información de forma hexadecimal del paquete tal cual se envía por la red.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9080"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9080"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9080"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2" name="Marcador de contenido 4" descr=""/>
          <p:cNvPicPr/>
          <p:nvPr/>
        </p:nvPicPr>
        <p:blipFill>
          <a:blip r:embed="rId1"/>
          <a:stretch/>
        </p:blipFill>
        <p:spPr>
          <a:xfrm>
            <a:off x="5526000" y="1524240"/>
            <a:ext cx="5962320" cy="47012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Como es Wireshark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4" name="Imagen 5" descr=""/>
          <p:cNvPicPr/>
          <p:nvPr/>
        </p:nvPicPr>
        <p:blipFill>
          <a:blip r:embed="rId1"/>
          <a:stretch/>
        </p:blipFill>
        <p:spPr>
          <a:xfrm>
            <a:off x="1569960" y="2039040"/>
            <a:ext cx="9200880" cy="39333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Como es Wireshark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Filtrado de protocolos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06" name="Imagen 3" descr=""/>
          <p:cNvPicPr/>
          <p:nvPr/>
        </p:nvPicPr>
        <p:blipFill>
          <a:blip r:embed="rId1"/>
          <a:stretch/>
        </p:blipFill>
        <p:spPr>
          <a:xfrm>
            <a:off x="507600" y="2627640"/>
            <a:ext cx="4379760" cy="1362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7" name="Imagen 5" descr=""/>
          <p:cNvPicPr/>
          <p:nvPr/>
        </p:nvPicPr>
        <p:blipFill>
          <a:blip r:embed="rId2"/>
          <a:stretch/>
        </p:blipFill>
        <p:spPr>
          <a:xfrm>
            <a:off x="5168520" y="2019960"/>
            <a:ext cx="6495840" cy="23522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8" name="Imagen 6" descr=""/>
          <p:cNvPicPr/>
          <p:nvPr/>
        </p:nvPicPr>
        <p:blipFill>
          <a:blip r:embed="rId3"/>
          <a:stretch/>
        </p:blipFill>
        <p:spPr>
          <a:xfrm>
            <a:off x="1785600" y="4764600"/>
            <a:ext cx="6514920" cy="136188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Como es Wireshark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Pestaña Stadistic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805720" y="2371680"/>
            <a:ext cx="54021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Multitud de opciones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I/O Graph</a:t>
            </a:r>
            <a:endParaRPr b="0" lang="es-E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Flow Graph</a:t>
            </a:r>
            <a:endParaRPr b="0" lang="es-E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Endpoints</a:t>
            </a:r>
            <a:endParaRPr b="0" lang="es-E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</a:t>
            </a:r>
            <a:endParaRPr b="0" lang="es-E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IPv4 / IPv6</a:t>
            </a:r>
            <a:endParaRPr b="0" lang="es-E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1" name="Marcador de contenido 3" descr=""/>
          <p:cNvPicPr/>
          <p:nvPr/>
        </p:nvPicPr>
        <p:blipFill>
          <a:blip r:embed="rId1"/>
          <a:stretch/>
        </p:blipFill>
        <p:spPr>
          <a:xfrm>
            <a:off x="2009520" y="1853280"/>
            <a:ext cx="2977560" cy="488808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Como es Wireshark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I/O Graph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319320" y="3349440"/>
            <a:ext cx="3906000" cy="1305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Muestra la cantidad de paquetes por segundo a lo largo en el tiempo.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4" name="Imagen 3" descr=""/>
          <p:cNvPicPr/>
          <p:nvPr/>
        </p:nvPicPr>
        <p:blipFill>
          <a:blip r:embed="rId1"/>
          <a:stretch/>
        </p:blipFill>
        <p:spPr>
          <a:xfrm>
            <a:off x="4394160" y="1964160"/>
            <a:ext cx="6674040" cy="45205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Como es Wireshark</a:t>
            </a:r>
            <a:r>
              <a:rPr b="0" lang="es-E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s-ES" sz="2800" spc="-1" strike="noStrike" u="sng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Flow Graph</a:t>
            </a:r>
            <a:endParaRPr b="0" lang="es-E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911520" y="5613840"/>
            <a:ext cx="9824040" cy="1050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E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Muestra un diagrama de flujo donde podemos ver los protocolos involucrados.</a:t>
            </a:r>
            <a:endParaRPr b="0" lang="es-E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7" name="Imagen 3" descr=""/>
          <p:cNvPicPr/>
          <p:nvPr/>
        </p:nvPicPr>
        <p:blipFill>
          <a:blip r:embed="rId1"/>
          <a:stretch/>
        </p:blipFill>
        <p:spPr>
          <a:xfrm>
            <a:off x="911520" y="1853280"/>
            <a:ext cx="9824040" cy="36097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173</TotalTime>
  <Application>LibreOffice/5.1.6.2$Linux_X86_64 LibreOffice_project/10m0$Build-2</Application>
  <Words>364</Words>
  <Paragraphs>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2018-05-06T11:25:19Z</dcterms:created>
  <dc:creator>Raul Del Pozo Moreno</dc:creator>
  <dc:description/>
  <dc:language>es-ES</dc:language>
  <cp:lastModifiedBy/>
  <dcterms:modified xsi:type="dcterms:W3CDTF">2018-05-24T15:47:03Z</dcterms:modified>
  <cp:revision>21</cp:revision>
  <dc:subject/>
  <dc:title>Wireshark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20</vt:i4>
  </property>
</Properties>
</file>